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173393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173393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173393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173393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173393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173393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173393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173393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173393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Geeza Pro Regular"/>
          <a:ea typeface="Geeza Pro Regular"/>
          <a:cs typeface="Geeza Pro Regular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Geeza Pro Regular"/>
          <a:ea typeface="Geeza Pro Regular"/>
          <a:cs typeface="Geeza Pro Regular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Geeza Pro Regular"/>
          <a:ea typeface="Geeza Pro Regular"/>
          <a:cs typeface="Geeza Pro Regular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Geeza Pro Regular"/>
          <a:ea typeface="Geeza Pro Regular"/>
          <a:cs typeface="Geeza Pro Regular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254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Geeza Pro Regular"/>
          <a:ea typeface="Geeza Pro Regular"/>
          <a:cs typeface="Geeza Pro Regular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254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defTabSz="457200" rtl="1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algn="r" defTabSz="457200" rtl="1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algn="r" defTabSz="457200" rtl="1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algn="r" defTabSz="457200" rtl="1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algn="r" defTabSz="457200" rtl="1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algn="r" defTabSz="457200" rtl="1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algn="r" defTabSz="457200" rtl="1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algn="r" defTabSz="457200" rtl="1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algn="r" defTabSz="457200" rtl="1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ال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المؤلف والتاريخ"/>
          <p:cNvSpPr txBox="1"/>
          <p:nvPr>
            <p:ph type="body" sz="quarter" idx="21" hasCustomPrompt="1"/>
          </p:nvPr>
        </p:nvSpPr>
        <p:spPr>
          <a:xfrm>
            <a:off x="698500" y="8657488"/>
            <a:ext cx="11607801" cy="461060"/>
          </a:xfrm>
          <a:prstGeom prst="rect">
            <a:avLst/>
          </a:prstGeom>
        </p:spPr>
        <p:txBody>
          <a:bodyPr anchor="b"/>
          <a:lstStyle>
            <a:lvl1pPr marL="0" indent="0" defTabSz="510709">
              <a:lnSpc>
                <a:spcPct val="100000"/>
              </a:lnSpc>
              <a:spcBef>
                <a:spcPts val="0"/>
              </a:spcBef>
              <a:buSzTx/>
              <a:buNone/>
              <a:defRPr b="1" sz="2088"/>
            </a:lvl1pPr>
          </a:lstStyle>
          <a:p>
            <a:pPr/>
            <a:r>
              <a:t>المؤلف والتاريخ</a:t>
            </a:r>
          </a:p>
        </p:txBody>
      </p:sp>
      <p:sp>
        <p:nvSpPr>
          <p:cNvPr id="12" name="عنوان العرض التقديمي"/>
          <p:cNvSpPr txBox="1"/>
          <p:nvPr>
            <p:ph type="title" hasCustomPrompt="1"/>
          </p:nvPr>
        </p:nvSpPr>
        <p:spPr>
          <a:xfrm>
            <a:off x="698500" y="1854200"/>
            <a:ext cx="11609057" cy="3302000"/>
          </a:xfrm>
          <a:prstGeom prst="rect">
            <a:avLst/>
          </a:prstGeom>
        </p:spPr>
        <p:txBody>
          <a:bodyPr anchor="b"/>
          <a:lstStyle>
            <a:lvl1pPr>
              <a:defRPr spc="-164" sz="8200"/>
            </a:lvl1pPr>
          </a:lstStyle>
          <a:p>
            <a:pPr/>
            <a:r>
              <a:t>عنوان العرض التقديمي</a:t>
            </a:r>
          </a:p>
        </p:txBody>
      </p:sp>
      <p:sp>
        <p:nvSpPr>
          <p:cNvPr id="13" name="مستوى النص الأول…"/>
          <p:cNvSpPr txBox="1"/>
          <p:nvPr>
            <p:ph type="body" sz="quarter" idx="1" hasCustomPrompt="1"/>
          </p:nvPr>
        </p:nvSpPr>
        <p:spPr>
          <a:xfrm>
            <a:off x="698500" y="5105400"/>
            <a:ext cx="11607800" cy="1456399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العنوان الفرعي للعرض التقديمي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رقم الشريحة"/>
          <p:cNvSpPr txBox="1"/>
          <p:nvPr>
            <p:ph type="sldNum" sz="quarter" idx="2"/>
          </p:nvPr>
        </p:nvSpPr>
        <p:spPr>
          <a:xfrm>
            <a:off x="6358520" y="9199868"/>
            <a:ext cx="287760" cy="30781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العنوان والصور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صورة"/>
          <p:cNvSpPr/>
          <p:nvPr>
            <p:ph type="pic" idx="21"/>
          </p:nvPr>
        </p:nvSpPr>
        <p:spPr>
          <a:xfrm>
            <a:off x="-376767" y="-915894"/>
            <a:ext cx="17835652" cy="1068219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عنوان العرض التقديمي"/>
          <p:cNvSpPr txBox="1"/>
          <p:nvPr>
            <p:ph type="title" hasCustomPrompt="1"/>
          </p:nvPr>
        </p:nvSpPr>
        <p:spPr>
          <a:xfrm>
            <a:off x="698500" y="5181600"/>
            <a:ext cx="11607800" cy="3302000"/>
          </a:xfrm>
          <a:prstGeom prst="rect">
            <a:avLst/>
          </a:prstGeom>
        </p:spPr>
        <p:txBody>
          <a:bodyPr anchor="b"/>
          <a:lstStyle>
            <a:lvl1pPr>
              <a:defRPr spc="-164" sz="8200"/>
            </a:lvl1pPr>
          </a:lstStyle>
          <a:p>
            <a:pPr/>
            <a:r>
              <a:t>عنوان العرض التقديمي</a:t>
            </a:r>
          </a:p>
        </p:txBody>
      </p:sp>
      <p:sp>
        <p:nvSpPr>
          <p:cNvPr id="23" name="مستوى النص الأول…"/>
          <p:cNvSpPr txBox="1"/>
          <p:nvPr>
            <p:ph type="body" sz="quarter" idx="1" hasCustomPrompt="1"/>
          </p:nvPr>
        </p:nvSpPr>
        <p:spPr>
          <a:xfrm>
            <a:off x="698500" y="8432800"/>
            <a:ext cx="11607800" cy="689769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العنوان الفرعي للعرض التقديمي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المؤلف والتاريخ"/>
          <p:cNvSpPr txBox="1"/>
          <p:nvPr>
            <p:ph type="body" sz="quarter" idx="22" hasCustomPrompt="1"/>
          </p:nvPr>
        </p:nvSpPr>
        <p:spPr>
          <a:xfrm>
            <a:off x="698500" y="571500"/>
            <a:ext cx="11607801" cy="461059"/>
          </a:xfrm>
          <a:prstGeom prst="rect">
            <a:avLst/>
          </a:prstGeom>
        </p:spPr>
        <p:txBody>
          <a:bodyPr/>
          <a:lstStyle>
            <a:lvl1pPr marL="0" indent="0" defTabSz="510709">
              <a:lnSpc>
                <a:spcPct val="100000"/>
              </a:lnSpc>
              <a:spcBef>
                <a:spcPts val="0"/>
              </a:spcBef>
              <a:buSzTx/>
              <a:buNone/>
              <a:defRPr b="1" sz="2088"/>
            </a:lvl1pPr>
          </a:lstStyle>
          <a:p>
            <a:pPr/>
            <a:r>
              <a:t>المؤلف والتاريخ</a:t>
            </a:r>
          </a:p>
        </p:txBody>
      </p:sp>
      <p:sp>
        <p:nvSpPr>
          <p:cNvPr id="25" name="رقم الشريحة"/>
          <p:cNvSpPr txBox="1"/>
          <p:nvPr>
            <p:ph type="sldNum" sz="quarter" idx="2"/>
          </p:nvPr>
        </p:nvSpPr>
        <p:spPr>
          <a:xfrm>
            <a:off x="6355065" y="9199868"/>
            <a:ext cx="287761" cy="30781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بديل العنوان والصور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/>
          <p:nvPr>
            <p:ph type="pic" idx="21"/>
          </p:nvPr>
        </p:nvSpPr>
        <p:spPr>
          <a:xfrm>
            <a:off x="5319129" y="495299"/>
            <a:ext cx="7543801" cy="878005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مستوى النص الأول…"/>
          <p:cNvSpPr txBox="1"/>
          <p:nvPr>
            <p:ph type="body" sz="quarter" idx="1" hasCustomPrompt="1"/>
          </p:nvPr>
        </p:nvSpPr>
        <p:spPr>
          <a:xfrm>
            <a:off x="698500" y="5003800"/>
            <a:ext cx="5105400" cy="4044566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العنوان الفرعي للشريحة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4" name="عنوان الشريحة"/>
          <p:cNvSpPr txBox="1"/>
          <p:nvPr>
            <p:ph type="title" hasCustomPrompt="1"/>
          </p:nvPr>
        </p:nvSpPr>
        <p:spPr>
          <a:xfrm>
            <a:off x="698500" y="692534"/>
            <a:ext cx="5105400" cy="4387466"/>
          </a:xfrm>
          <a:prstGeom prst="rect">
            <a:avLst/>
          </a:prstGeom>
        </p:spPr>
        <p:txBody>
          <a:bodyPr anchor="b"/>
          <a:lstStyle/>
          <a:p>
            <a:pPr/>
            <a:r>
              <a:t>عنوان الشريحة</a:t>
            </a:r>
          </a:p>
        </p:txBody>
      </p:sp>
      <p:sp>
        <p:nvSpPr>
          <p:cNvPr id="35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العنوان والتعداد النقط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مستوى النص الأول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نص التعداد النقطي في الشريحة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3" name="العنوان الفرعي للشريحة"/>
          <p:cNvSpPr txBox="1"/>
          <p:nvPr>
            <p:ph type="body" sz="quarter" idx="21" hasCustomPrompt="1"/>
          </p:nvPr>
        </p:nvSpPr>
        <p:spPr>
          <a:xfrm>
            <a:off x="698500" y="1412977"/>
            <a:ext cx="11607801" cy="671803"/>
          </a:xfrm>
          <a:prstGeom prst="rect">
            <a:avLst/>
          </a:prstGeom>
        </p:spPr>
        <p:txBody>
          <a:bodyPr/>
          <a:lstStyle>
            <a:lvl1pPr marL="0" indent="0" defTabSz="528319">
              <a:lnSpc>
                <a:spcPct val="100000"/>
              </a:lnSpc>
              <a:spcBef>
                <a:spcPts val="0"/>
              </a:spcBef>
              <a:buSzTx/>
              <a:buNone/>
              <a:defRPr b="1" sz="3420"/>
            </a:lvl1pPr>
          </a:lstStyle>
          <a:p>
            <a:pPr/>
            <a:r>
              <a:t>العنوان الفرعي للشريحة</a:t>
            </a:r>
          </a:p>
        </p:txBody>
      </p:sp>
      <p:sp>
        <p:nvSpPr>
          <p:cNvPr id="44" name="عنوان الشريحة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عنوان الشريحة</a:t>
            </a:r>
          </a:p>
        </p:txBody>
      </p:sp>
      <p:sp>
        <p:nvSpPr>
          <p:cNvPr id="45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تعداد نقط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مستوى النص الأول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589358"/>
          <a:lstStyle/>
          <a:p>
            <a:pPr/>
            <a:r>
              <a:t>نص التعداد النقطي في الشريحة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العنوان، التعداد النقطي والصور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660384004_1290x1720.jpg"/>
          <p:cNvSpPr/>
          <p:nvPr>
            <p:ph type="pic" idx="21"/>
          </p:nvPr>
        </p:nvSpPr>
        <p:spPr>
          <a:xfrm>
            <a:off x="6172200" y="596900"/>
            <a:ext cx="6448425" cy="85979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1" name="عنوان الشريحة"/>
          <p:cNvSpPr txBox="1"/>
          <p:nvPr>
            <p:ph type="title" hasCustomPrompt="1"/>
          </p:nvPr>
        </p:nvSpPr>
        <p:spPr>
          <a:xfrm>
            <a:off x="698500" y="444500"/>
            <a:ext cx="5105400" cy="1016000"/>
          </a:xfrm>
          <a:prstGeom prst="rect">
            <a:avLst/>
          </a:prstGeom>
        </p:spPr>
        <p:txBody>
          <a:bodyPr/>
          <a:lstStyle/>
          <a:p>
            <a:pPr/>
            <a:r>
              <a:t>عنوان الشريحة</a:t>
            </a:r>
          </a:p>
        </p:txBody>
      </p:sp>
      <p:sp>
        <p:nvSpPr>
          <p:cNvPr id="62" name="العنوان الفرعي للشريحة"/>
          <p:cNvSpPr txBox="1"/>
          <p:nvPr>
            <p:ph type="body" sz="quarter" idx="22" hasCustomPrompt="1"/>
          </p:nvPr>
        </p:nvSpPr>
        <p:spPr>
          <a:xfrm>
            <a:off x="698500" y="1412977"/>
            <a:ext cx="5105400" cy="671803"/>
          </a:xfrm>
          <a:prstGeom prst="rect">
            <a:avLst/>
          </a:prstGeom>
        </p:spPr>
        <p:txBody>
          <a:bodyPr/>
          <a:lstStyle>
            <a:lvl1pPr marL="0" indent="0" defTabSz="528319">
              <a:lnSpc>
                <a:spcPct val="100000"/>
              </a:lnSpc>
              <a:spcBef>
                <a:spcPts val="0"/>
              </a:spcBef>
              <a:buSzTx/>
              <a:buNone/>
              <a:defRPr b="1" sz="3420"/>
            </a:lvl1pPr>
          </a:lstStyle>
          <a:p>
            <a:pPr/>
            <a:r>
              <a:t>العنوان الفرعي للشريحة</a:t>
            </a:r>
          </a:p>
        </p:txBody>
      </p:sp>
      <p:sp>
        <p:nvSpPr>
          <p:cNvPr id="63" name="مستوى النص الأول…"/>
          <p:cNvSpPr txBox="1"/>
          <p:nvPr>
            <p:ph type="body" sz="half" idx="1" hasCustomPrompt="1"/>
          </p:nvPr>
        </p:nvSpPr>
        <p:spPr>
          <a:xfrm>
            <a:off x="698500" y="3480196"/>
            <a:ext cx="5105400" cy="5593161"/>
          </a:xfrm>
          <a:prstGeom prst="rect">
            <a:avLst/>
          </a:prstGeom>
        </p:spPr>
        <p:txBody>
          <a:bodyPr/>
          <a:lstStyle/>
          <a:p>
            <a:pPr/>
            <a:r>
              <a:t>نص التعداد النقطي في الشريحة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ق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عنوان القسم"/>
          <p:cNvSpPr txBox="1"/>
          <p:nvPr>
            <p:ph type="title" hasCustomPrompt="1"/>
          </p:nvPr>
        </p:nvSpPr>
        <p:spPr>
          <a:xfrm>
            <a:off x="698500" y="3225800"/>
            <a:ext cx="11607800" cy="3302000"/>
          </a:xfrm>
          <a:prstGeom prst="rect">
            <a:avLst/>
          </a:prstGeom>
        </p:spPr>
        <p:txBody>
          <a:bodyPr anchor="ctr"/>
          <a:lstStyle>
            <a:lvl1pPr>
              <a:defRPr b="0" spc="-164" sz="8200">
                <a:latin typeface="Geeza Pro Regular"/>
                <a:ea typeface="Geeza Pro Regular"/>
                <a:cs typeface="Geeza Pro Regular"/>
                <a:sym typeface="Geeza Pro Regular"/>
              </a:defRPr>
            </a:lvl1pPr>
          </a:lstStyle>
          <a:p>
            <a:pPr/>
            <a:r>
              <a:t>عنوان القسم</a:t>
            </a:r>
          </a:p>
        </p:txBody>
      </p:sp>
      <p:sp>
        <p:nvSpPr>
          <p:cNvPr id="72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ال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عنوان الشريحة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عنوان الشريحة</a:t>
            </a:r>
          </a:p>
        </p:txBody>
      </p:sp>
      <p:sp>
        <p:nvSpPr>
          <p:cNvPr id="80" name="العنوان الفرعي للشريحة"/>
          <p:cNvSpPr txBox="1"/>
          <p:nvPr>
            <p:ph type="body" sz="quarter" idx="21" hasCustomPrompt="1"/>
          </p:nvPr>
        </p:nvSpPr>
        <p:spPr>
          <a:xfrm>
            <a:off x="698500" y="1412977"/>
            <a:ext cx="11607801" cy="671803"/>
          </a:xfrm>
          <a:prstGeom prst="rect">
            <a:avLst/>
          </a:prstGeom>
        </p:spPr>
        <p:txBody>
          <a:bodyPr/>
          <a:lstStyle>
            <a:lvl1pPr marL="0" indent="0" defTabSz="528319">
              <a:lnSpc>
                <a:spcPct val="100000"/>
              </a:lnSpc>
              <a:spcBef>
                <a:spcPts val="0"/>
              </a:spcBef>
              <a:buSzTx/>
              <a:buNone/>
              <a:defRPr b="1" sz="3420"/>
            </a:lvl1pPr>
          </a:lstStyle>
          <a:p>
            <a:pPr/>
            <a:r>
              <a:t>العنوان الفرعي للشريحة</a:t>
            </a:r>
          </a:p>
        </p:txBody>
      </p:sp>
      <p:sp>
        <p:nvSpPr>
          <p:cNvPr id="81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أجند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عنوان الأجندة"/>
          <p:cNvSpPr txBox="1"/>
          <p:nvPr>
            <p:ph type="title" hasCustomPrompt="1"/>
          </p:nvPr>
        </p:nvSpPr>
        <p:spPr>
          <a:xfrm>
            <a:off x="698500" y="444500"/>
            <a:ext cx="11607800" cy="1016000"/>
          </a:xfrm>
          <a:prstGeom prst="rect">
            <a:avLst/>
          </a:prstGeom>
        </p:spPr>
        <p:txBody>
          <a:bodyPr/>
          <a:lstStyle/>
          <a:p>
            <a:pPr/>
            <a:r>
              <a:t>عنوان الأجندة</a:t>
            </a:r>
          </a:p>
        </p:txBody>
      </p:sp>
      <p:sp>
        <p:nvSpPr>
          <p:cNvPr id="89" name="العنوان الفرعي في الأجندة"/>
          <p:cNvSpPr txBox="1"/>
          <p:nvPr>
            <p:ph type="body" sz="quarter" idx="21" hasCustomPrompt="1"/>
          </p:nvPr>
        </p:nvSpPr>
        <p:spPr>
          <a:xfrm>
            <a:off x="698500" y="1409700"/>
            <a:ext cx="11607801" cy="671802"/>
          </a:xfrm>
          <a:prstGeom prst="rect">
            <a:avLst/>
          </a:prstGeom>
        </p:spPr>
        <p:txBody>
          <a:bodyPr/>
          <a:lstStyle>
            <a:lvl1pPr marL="0" indent="0" defTabSz="528319">
              <a:lnSpc>
                <a:spcPct val="100000"/>
              </a:lnSpc>
              <a:spcBef>
                <a:spcPts val="0"/>
              </a:spcBef>
              <a:buSzTx/>
              <a:buNone/>
              <a:defRPr b="1" sz="3420"/>
            </a:lvl1pPr>
          </a:lstStyle>
          <a:p>
            <a:pPr/>
            <a:r>
              <a:t>العنوان الفرعي في الأجندة</a:t>
            </a:r>
          </a:p>
        </p:txBody>
      </p:sp>
      <p:sp>
        <p:nvSpPr>
          <p:cNvPr id="90" name="مستوى النص الأول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1300"/>
              </a:spcBef>
              <a:buSzTx/>
              <a:buNone/>
              <a:defRPr spc="-38" sz="3800"/>
            </a:lvl1pPr>
            <a:lvl2pPr marL="0" indent="457200">
              <a:spcBef>
                <a:spcPts val="1300"/>
              </a:spcBef>
              <a:buSzTx/>
              <a:buNone/>
              <a:defRPr spc="-38" sz="3800"/>
            </a:lvl2pPr>
            <a:lvl3pPr marL="0" indent="914400">
              <a:spcBef>
                <a:spcPts val="1300"/>
              </a:spcBef>
              <a:buSzTx/>
              <a:buNone/>
              <a:defRPr spc="-38" sz="3800"/>
            </a:lvl3pPr>
            <a:lvl4pPr marL="0" indent="1371600">
              <a:spcBef>
                <a:spcPts val="1300"/>
              </a:spcBef>
              <a:buSzTx/>
              <a:buNone/>
              <a:defRPr spc="-38" sz="3800"/>
            </a:lvl4pPr>
            <a:lvl5pPr marL="0" indent="1828800">
              <a:spcBef>
                <a:spcPts val="1300"/>
              </a:spcBef>
              <a:buSzTx/>
              <a:buNone/>
              <a:defRPr spc="-38" sz="3800"/>
            </a:lvl5pPr>
          </a:lstStyle>
          <a:p>
            <a:pPr/>
            <a:r>
              <a:t>موضوعات الأجندة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ب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مستوى النص الأول…"/>
          <p:cNvSpPr txBox="1"/>
          <p:nvPr>
            <p:ph type="body" sz="half" idx="1" hasCustomPrompt="1"/>
          </p:nvPr>
        </p:nvSpPr>
        <p:spPr>
          <a:xfrm>
            <a:off x="698500" y="3568700"/>
            <a:ext cx="11607800" cy="26177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Geeza Pro Regular"/>
                <a:ea typeface="Geeza Pro Regular"/>
                <a:cs typeface="Geeza Pro Regular"/>
                <a:sym typeface="Geeza Pro Regular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Geeza Pro Regular"/>
                <a:ea typeface="Geeza Pro Regular"/>
                <a:cs typeface="Geeza Pro Regular"/>
                <a:sym typeface="Geeza Pro Regular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Geeza Pro Regular"/>
                <a:ea typeface="Geeza Pro Regular"/>
                <a:cs typeface="Geeza Pro Regular"/>
                <a:sym typeface="Geeza Pro Regular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Geeza Pro Regular"/>
                <a:ea typeface="Geeza Pro Regular"/>
                <a:cs typeface="Geeza Pro Regular"/>
                <a:sym typeface="Geeza Pro Regular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Geeza Pro Regular"/>
                <a:ea typeface="Geeza Pro Regular"/>
                <a:cs typeface="Geeza Pro Regular"/>
                <a:sym typeface="Geeza Pro Regular"/>
              </a:defRPr>
            </a:lvl5pPr>
          </a:lstStyle>
          <a:p>
            <a:pPr/>
            <a:r>
              <a:t>بيان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معلومة كبير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معلومات الحقيقة"/>
          <p:cNvSpPr txBox="1"/>
          <p:nvPr>
            <p:ph type="body" sz="quarter" idx="21" hasCustomPrompt="1"/>
          </p:nvPr>
        </p:nvSpPr>
        <p:spPr>
          <a:xfrm>
            <a:off x="698500" y="6209979"/>
            <a:ext cx="11607800" cy="671803"/>
          </a:xfrm>
          <a:prstGeom prst="rect">
            <a:avLst/>
          </a:prstGeom>
        </p:spPr>
        <p:txBody>
          <a:bodyPr/>
          <a:lstStyle>
            <a:lvl1pPr marL="0" indent="0" algn="ctr" defTabSz="1560537">
              <a:lnSpc>
                <a:spcPct val="100000"/>
              </a:lnSpc>
              <a:spcBef>
                <a:spcPts val="0"/>
              </a:spcBef>
              <a:buSzTx/>
              <a:buNone/>
              <a:defRPr b="1" sz="3420"/>
            </a:lvl1pPr>
          </a:lstStyle>
          <a:p>
            <a:pPr/>
            <a:r>
              <a:t>معلومات الحقيقة</a:t>
            </a:r>
          </a:p>
        </p:txBody>
      </p:sp>
      <p:sp>
        <p:nvSpPr>
          <p:cNvPr id="107" name="مستوى النص الأول…"/>
          <p:cNvSpPr txBox="1"/>
          <p:nvPr>
            <p:ph type="body" idx="1" hasCustomPrompt="1"/>
          </p:nvPr>
        </p:nvSpPr>
        <p:spPr>
          <a:xfrm>
            <a:off x="698500" y="999066"/>
            <a:ext cx="11607800" cy="521091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5pPr>
          </a:lstStyle>
          <a:p>
            <a:pPr/>
            <a:r>
              <a:t>‏١٠٠٪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مستوى النص الأول…"/>
          <p:cNvSpPr txBox="1"/>
          <p:nvPr>
            <p:ph type="body" sz="half" idx="1" hasCustomPrompt="1"/>
          </p:nvPr>
        </p:nvSpPr>
        <p:spPr>
          <a:xfrm>
            <a:off x="736600" y="3721100"/>
            <a:ext cx="11531600" cy="2324100"/>
          </a:xfrm>
          <a:prstGeom prst="rect">
            <a:avLst/>
          </a:prstGeom>
        </p:spPr>
        <p:txBody>
          <a:bodyPr anchor="ctr"/>
          <a:lstStyle>
            <a:lvl1pPr marL="0" marR="457200" indent="114300">
              <a:spcBef>
                <a:spcPts val="0"/>
              </a:spcBef>
              <a:buSzTx/>
              <a:buNone/>
              <a:defRPr spc="-119" sz="6000">
                <a:latin typeface="Geeza Pro Regular"/>
                <a:ea typeface="Geeza Pro Regular"/>
                <a:cs typeface="Geeza Pro Regular"/>
                <a:sym typeface="Geeza Pro Regular"/>
              </a:defRPr>
            </a:lvl1pPr>
            <a:lvl2pPr marL="0" marR="457200" indent="571500">
              <a:spcBef>
                <a:spcPts val="0"/>
              </a:spcBef>
              <a:buSzTx/>
              <a:buNone/>
              <a:defRPr spc="-119" sz="6000">
                <a:latin typeface="Geeza Pro Regular"/>
                <a:ea typeface="Geeza Pro Regular"/>
                <a:cs typeface="Geeza Pro Regular"/>
                <a:sym typeface="Geeza Pro Regular"/>
              </a:defRPr>
            </a:lvl2pPr>
            <a:lvl3pPr marL="0" marR="457200" indent="1028700">
              <a:spcBef>
                <a:spcPts val="0"/>
              </a:spcBef>
              <a:buSzTx/>
              <a:buNone/>
              <a:defRPr spc="-119" sz="6000">
                <a:latin typeface="Geeza Pro Regular"/>
                <a:ea typeface="Geeza Pro Regular"/>
                <a:cs typeface="Geeza Pro Regular"/>
                <a:sym typeface="Geeza Pro Regular"/>
              </a:defRPr>
            </a:lvl3pPr>
            <a:lvl4pPr marL="0" marR="457200" indent="1485900">
              <a:spcBef>
                <a:spcPts val="0"/>
              </a:spcBef>
              <a:buSzTx/>
              <a:buNone/>
              <a:defRPr spc="-119" sz="6000">
                <a:latin typeface="Geeza Pro Regular"/>
                <a:ea typeface="Geeza Pro Regular"/>
                <a:cs typeface="Geeza Pro Regular"/>
                <a:sym typeface="Geeza Pro Regular"/>
              </a:defRPr>
            </a:lvl4pPr>
            <a:lvl5pPr marL="0" marR="457200" indent="1943100">
              <a:spcBef>
                <a:spcPts val="0"/>
              </a:spcBef>
              <a:buSzTx/>
              <a:buNone/>
              <a:defRPr spc="-119" sz="6000">
                <a:latin typeface="Geeza Pro Regular"/>
                <a:ea typeface="Geeza Pro Regular"/>
                <a:cs typeface="Geeza Pro Regular"/>
                <a:sym typeface="Geeza Pro Regular"/>
              </a:defRPr>
            </a:lvl5pPr>
          </a:lstStyle>
          <a:p>
            <a:pPr/>
            <a:r>
              <a:t>"اقتباس مشهور"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6" name="السمة"/>
          <p:cNvSpPr txBox="1"/>
          <p:nvPr>
            <p:ph type="body" sz="quarter" idx="21" hasCustomPrompt="1"/>
          </p:nvPr>
        </p:nvSpPr>
        <p:spPr>
          <a:xfrm>
            <a:off x="1219200" y="6426200"/>
            <a:ext cx="11049000" cy="461059"/>
          </a:xfrm>
          <a:prstGeom prst="rect">
            <a:avLst/>
          </a:prstGeom>
        </p:spPr>
        <p:txBody>
          <a:bodyPr/>
          <a:lstStyle>
            <a:lvl1pPr marL="0" indent="0" defTabSz="557671">
              <a:lnSpc>
                <a:spcPct val="100000"/>
              </a:lnSpc>
              <a:spcBef>
                <a:spcPts val="0"/>
              </a:spcBef>
              <a:buSzTx/>
              <a:buNone/>
              <a:defRPr b="1" sz="2280"/>
            </a:lvl1pPr>
          </a:lstStyle>
          <a:p>
            <a:pPr/>
            <a:r>
              <a:t>السمة</a:t>
            </a:r>
          </a:p>
        </p:txBody>
      </p:sp>
      <p:sp>
        <p:nvSpPr>
          <p:cNvPr id="117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صورة - ٣ أعل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صورة"/>
          <p:cNvSpPr/>
          <p:nvPr>
            <p:ph type="pic" idx="21"/>
          </p:nvPr>
        </p:nvSpPr>
        <p:spPr>
          <a:xfrm>
            <a:off x="-2082800" y="687558"/>
            <a:ext cx="11165190" cy="837389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صورة"/>
          <p:cNvSpPr/>
          <p:nvPr>
            <p:ph type="pic" sz="half" idx="22"/>
          </p:nvPr>
        </p:nvSpPr>
        <p:spPr>
          <a:xfrm>
            <a:off x="6597650" y="292100"/>
            <a:ext cx="5740400" cy="459232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صورة"/>
          <p:cNvSpPr/>
          <p:nvPr>
            <p:ph type="pic" idx="23"/>
          </p:nvPr>
        </p:nvSpPr>
        <p:spPr>
          <a:xfrm>
            <a:off x="4984750" y="2749550"/>
            <a:ext cx="7937500" cy="92382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صور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886640052_3195x2556.jpg"/>
          <p:cNvSpPr/>
          <p:nvPr>
            <p:ph type="pic" idx="21"/>
          </p:nvPr>
        </p:nvSpPr>
        <p:spPr>
          <a:xfrm>
            <a:off x="-1016000" y="-1054100"/>
            <a:ext cx="14427200" cy="1154176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رقم الشريحة"/>
          <p:cNvSpPr txBox="1"/>
          <p:nvPr>
            <p:ph type="sldNum" sz="quarter" idx="2"/>
          </p:nvPr>
        </p:nvSpPr>
        <p:spPr>
          <a:xfrm>
            <a:off x="6358520" y="9199868"/>
            <a:ext cx="287760" cy="30781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وى النص الأول…"/>
          <p:cNvSpPr txBox="1"/>
          <p:nvPr>
            <p:ph type="body" idx="1" hasCustomPrompt="1"/>
          </p:nvPr>
        </p:nvSpPr>
        <p:spPr>
          <a:xfrm>
            <a:off x="698500" y="2959100"/>
            <a:ext cx="11607800" cy="609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نص التعداد النقطي في الشريحة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" name="عنوان الشريحة"/>
          <p:cNvSpPr txBox="1"/>
          <p:nvPr>
            <p:ph type="title" hasCustomPrompt="1"/>
          </p:nvPr>
        </p:nvSpPr>
        <p:spPr>
          <a:xfrm>
            <a:off x="698500" y="440266"/>
            <a:ext cx="11607800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عنوان الشريحة</a:t>
            </a:r>
          </a:p>
        </p:txBody>
      </p:sp>
      <p:sp>
        <p:nvSpPr>
          <p:cNvPr id="4" name="رقم الشريحة"/>
          <p:cNvSpPr txBox="1"/>
          <p:nvPr>
            <p:ph type="sldNum" sz="quarter" idx="2"/>
          </p:nvPr>
        </p:nvSpPr>
        <p:spPr>
          <a:xfrm>
            <a:off x="6355133" y="9199868"/>
            <a:ext cx="287761" cy="30781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3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r" defTabSz="1733930" rtl="1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r" defTabSz="1733930" rtl="1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r" defTabSz="1733930" rtl="1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r" defTabSz="1733930" rtl="1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r" defTabSz="1733930" rtl="1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r" defTabSz="1733930" rtl="1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r" defTabSz="1733930" rtl="1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r" defTabSz="1733930" rtl="1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r" defTabSz="1733930" rtl="1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381000" marR="0" indent="-381000" algn="r" defTabSz="1733930" rtl="1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762000" marR="0" indent="-381000" algn="r" defTabSz="1733930" rtl="1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143000" marR="0" indent="-381000" algn="r" defTabSz="1733930" rtl="1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1524000" marR="0" indent="-381000" algn="r" defTabSz="1733930" rtl="1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1905000" marR="0" indent="-381000" algn="r" defTabSz="1733930" rtl="1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2286000" marR="0" indent="-381000" algn="r" defTabSz="1733930" rtl="1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2667000" marR="0" indent="-381000" algn="r" defTabSz="1733930" rtl="1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3048000" marR="0" indent="-381000" algn="r" defTabSz="1733930" rtl="1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3429000" marR="0" indent="-381000" algn="r" defTabSz="1733930" rtl="1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IMG_4459.jpeg" descr="IMG_4459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79598"/>
            <a:ext cx="13004800" cy="919439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IMG_4460.jpeg" descr="IMG_4460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79603"/>
            <a:ext cx="13004800" cy="91943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eeza Pro Regular"/>
            <a:ea typeface="Geeza Pro Regular"/>
            <a:cs typeface="Geeza Pro Regular"/>
            <a:sym typeface="Geeza Pro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73393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6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eeza Pro Regular"/>
            <a:ea typeface="Geeza Pro Regular"/>
            <a:cs typeface="Geeza Pro Regular"/>
            <a:sym typeface="Geeza Pro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73393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6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